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7" r:id="rId2"/>
    <p:sldId id="359" r:id="rId3"/>
    <p:sldId id="318" r:id="rId4"/>
    <p:sldId id="262" r:id="rId5"/>
    <p:sldId id="263" r:id="rId6"/>
    <p:sldId id="264" r:id="rId7"/>
    <p:sldId id="265" r:id="rId8"/>
    <p:sldId id="266" r:id="rId9"/>
    <p:sldId id="326" r:id="rId10"/>
    <p:sldId id="267" r:id="rId11"/>
    <p:sldId id="327" r:id="rId12"/>
    <p:sldId id="329" r:id="rId13"/>
    <p:sldId id="309" r:id="rId14"/>
    <p:sldId id="268" r:id="rId15"/>
    <p:sldId id="360" r:id="rId16"/>
    <p:sldId id="269" r:id="rId17"/>
    <p:sldId id="270" r:id="rId18"/>
    <p:sldId id="271" r:id="rId19"/>
    <p:sldId id="361" r:id="rId20"/>
    <p:sldId id="272" r:id="rId21"/>
    <p:sldId id="273" r:id="rId22"/>
    <p:sldId id="274" r:id="rId23"/>
    <p:sldId id="275" r:id="rId24"/>
    <p:sldId id="362" r:id="rId25"/>
    <p:sldId id="276" r:id="rId26"/>
    <p:sldId id="369" r:id="rId27"/>
    <p:sldId id="374" r:id="rId28"/>
    <p:sldId id="323" r:id="rId29"/>
    <p:sldId id="324" r:id="rId30"/>
    <p:sldId id="325" r:id="rId31"/>
    <p:sldId id="331" r:id="rId32"/>
    <p:sldId id="337" r:id="rId33"/>
    <p:sldId id="338" r:id="rId34"/>
    <p:sldId id="363" r:id="rId35"/>
    <p:sldId id="277" r:id="rId36"/>
    <p:sldId id="370" r:id="rId37"/>
    <p:sldId id="375" r:id="rId38"/>
    <p:sldId id="393" r:id="rId39"/>
    <p:sldId id="376" r:id="rId40"/>
    <p:sldId id="373" r:id="rId41"/>
    <p:sldId id="330" r:id="rId42"/>
    <p:sldId id="319" r:id="rId43"/>
    <p:sldId id="278" r:id="rId44"/>
    <p:sldId id="396" r:id="rId45"/>
    <p:sldId id="364" r:id="rId46"/>
    <p:sldId id="279" r:id="rId47"/>
    <p:sldId id="280" r:id="rId48"/>
    <p:sldId id="371" r:id="rId49"/>
    <p:sldId id="37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4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9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9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23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06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14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0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8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29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2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0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8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1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FBA8538-3BB4-4CA0-AEC9-5400103D8FE6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C084A-4F11-43AD-A42B-BDC07269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20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C9E6-E1D2-DCCC-874A-3005D279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Labour</a:t>
            </a:r>
            <a:r>
              <a:rPr lang="en-US" dirty="0"/>
              <a:t> care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B832-41FE-BFFA-2CE8-54F379231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Vida SHAFTI   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Assistant Professor ,School of Medicine ,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Tonekabon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Branch , Islamic Azad University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9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4C86-3702-0F75-D96B-2DA94B34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9B9C39-5C9D-E4AE-E986-EC4D9F24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257174"/>
            <a:ext cx="12049124" cy="6467475"/>
          </a:xfrm>
        </p:spPr>
      </p:pic>
    </p:spTree>
    <p:extLst>
      <p:ext uri="{BB962C8B-B14F-4D97-AF65-F5344CB8AC3E}">
        <p14:creationId xmlns:p14="http://schemas.microsoft.com/office/powerpoint/2010/main" val="4018513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2170-59B1-6CF5-9E31-2C57C249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0ABDB-BE51-3CC1-45F4-8DF2FE1DC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452718"/>
            <a:ext cx="11620500" cy="6329082"/>
          </a:xfrm>
        </p:spPr>
      </p:pic>
    </p:spTree>
    <p:extLst>
      <p:ext uri="{BB962C8B-B14F-4D97-AF65-F5344CB8AC3E}">
        <p14:creationId xmlns:p14="http://schemas.microsoft.com/office/powerpoint/2010/main" val="379971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0FAC-3EC8-01B3-9C7B-801DF5BE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FA646D-68D7-1125-41B0-366A5FB20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28599"/>
            <a:ext cx="11706225" cy="6467475"/>
          </a:xfrm>
        </p:spPr>
      </p:pic>
    </p:spTree>
    <p:extLst>
      <p:ext uri="{BB962C8B-B14F-4D97-AF65-F5344CB8AC3E}">
        <p14:creationId xmlns:p14="http://schemas.microsoft.com/office/powerpoint/2010/main" val="1077618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77B6E-27A4-A1B7-8FAB-7620400D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risk pregnancy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2F25A-8381-7B59-8894-90B7CFCDC7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Maternal factors : hypertension in </a:t>
            </a:r>
            <a:r>
              <a:rPr lang="en-US" dirty="0" err="1"/>
              <a:t>pregnancy,diabetes,asthma,smoking</a:t>
            </a:r>
            <a:r>
              <a:rPr lang="en-US" dirty="0"/>
              <a:t> drug </a:t>
            </a:r>
            <a:r>
              <a:rPr lang="en-US" dirty="0" err="1"/>
              <a:t>abuse,absence</a:t>
            </a:r>
            <a:r>
              <a:rPr lang="en-US" dirty="0"/>
              <a:t> of prenatal care</a:t>
            </a:r>
          </a:p>
          <a:p>
            <a:r>
              <a:rPr lang="en-US" dirty="0"/>
              <a:t>Ob complications :</a:t>
            </a:r>
            <a:r>
              <a:rPr lang="en-US" dirty="0" err="1"/>
              <a:t>iugr</a:t>
            </a:r>
            <a:r>
              <a:rPr lang="en-US" dirty="0"/>
              <a:t>, post </a:t>
            </a:r>
            <a:r>
              <a:rPr lang="en-US" dirty="0" err="1"/>
              <a:t>date,prom,multiple</a:t>
            </a:r>
            <a:r>
              <a:rPr lang="en-US" dirty="0"/>
              <a:t> pregnancy ,</a:t>
            </a:r>
            <a:r>
              <a:rPr lang="en-US" dirty="0" err="1"/>
              <a:t>oxytocin,previous</a:t>
            </a:r>
            <a:r>
              <a:rPr lang="en-US" dirty="0"/>
              <a:t> c/</a:t>
            </a:r>
            <a:r>
              <a:rPr lang="en-US" dirty="0" err="1"/>
              <a:t>s,preeclampsia,conjenital</a:t>
            </a:r>
            <a:r>
              <a:rPr lang="en-US" dirty="0"/>
              <a:t> malformation, post date</a:t>
            </a:r>
          </a:p>
        </p:txBody>
      </p:sp>
    </p:spTree>
    <p:extLst>
      <p:ext uri="{BB962C8B-B14F-4D97-AF65-F5344CB8AC3E}">
        <p14:creationId xmlns:p14="http://schemas.microsoft.com/office/powerpoint/2010/main" val="419211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CCE5-7249-99CF-7657-4DD18E27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886F8-5251-DBAB-1380-C94E41760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5" y="452718"/>
            <a:ext cx="11174125" cy="6538632"/>
          </a:xfrm>
        </p:spPr>
      </p:pic>
    </p:spTree>
    <p:extLst>
      <p:ext uri="{BB962C8B-B14F-4D97-AF65-F5344CB8AC3E}">
        <p14:creationId xmlns:p14="http://schemas.microsoft.com/office/powerpoint/2010/main" val="232404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95F2-05BA-2B06-7AF3-3B930C70E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9DF452-0531-EE33-11D4-CED8CDA6C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9575" y="85725"/>
            <a:ext cx="10839450" cy="6705600"/>
          </a:xfrm>
        </p:spPr>
      </p:pic>
    </p:spTree>
    <p:extLst>
      <p:ext uri="{BB962C8B-B14F-4D97-AF65-F5344CB8AC3E}">
        <p14:creationId xmlns:p14="http://schemas.microsoft.com/office/powerpoint/2010/main" val="3779344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54CE-C35A-FA95-EA47-7FF7BF1A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61B710-6BDF-BE91-97BA-360F1A523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3825"/>
            <a:ext cx="11839574" cy="6610350"/>
          </a:xfrm>
        </p:spPr>
      </p:pic>
    </p:spTree>
    <p:extLst>
      <p:ext uri="{BB962C8B-B14F-4D97-AF65-F5344CB8AC3E}">
        <p14:creationId xmlns:p14="http://schemas.microsoft.com/office/powerpoint/2010/main" val="3306676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017F-0E92-3DB7-C78A-B503E6E9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9F9C67-CE14-AA04-066E-875E30C2F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0"/>
            <a:ext cx="11744324" cy="6762750"/>
          </a:xfrm>
        </p:spPr>
      </p:pic>
    </p:spTree>
    <p:extLst>
      <p:ext uri="{BB962C8B-B14F-4D97-AF65-F5344CB8AC3E}">
        <p14:creationId xmlns:p14="http://schemas.microsoft.com/office/powerpoint/2010/main" val="423372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C6B80-C298-0969-763E-A1C712D04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2BBA18-4768-3BB8-A300-6A8D9F8A7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2718"/>
            <a:ext cx="11506199" cy="6119532"/>
          </a:xfrm>
        </p:spPr>
      </p:pic>
    </p:spTree>
    <p:extLst>
      <p:ext uri="{BB962C8B-B14F-4D97-AF65-F5344CB8AC3E}">
        <p14:creationId xmlns:p14="http://schemas.microsoft.com/office/powerpoint/2010/main" val="170483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9234-63CE-A307-AAF9-83EC7E87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4F7248-78CD-49A4-BB53-EBE2FE7CB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" y="285750"/>
            <a:ext cx="11410950" cy="6400800"/>
          </a:xfrm>
        </p:spPr>
      </p:pic>
    </p:spTree>
    <p:extLst>
      <p:ext uri="{BB962C8B-B14F-4D97-AF65-F5344CB8AC3E}">
        <p14:creationId xmlns:p14="http://schemas.microsoft.com/office/powerpoint/2010/main" val="105066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F4EFD-3315-3F6C-47AA-5735C295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7A7114-FF5C-B46E-2AC5-2094587F8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" y="342900"/>
            <a:ext cx="11563350" cy="6381750"/>
          </a:xfrm>
        </p:spPr>
      </p:pic>
    </p:spTree>
    <p:extLst>
      <p:ext uri="{BB962C8B-B14F-4D97-AF65-F5344CB8AC3E}">
        <p14:creationId xmlns:p14="http://schemas.microsoft.com/office/powerpoint/2010/main" val="164823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46D1-B5BF-1BF3-5A80-9A0E01D54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DEE9E-FB5C-6320-C04A-58EE84E7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00025"/>
            <a:ext cx="11449050" cy="6429375"/>
          </a:xfrm>
        </p:spPr>
      </p:pic>
    </p:spTree>
    <p:extLst>
      <p:ext uri="{BB962C8B-B14F-4D97-AF65-F5344CB8AC3E}">
        <p14:creationId xmlns:p14="http://schemas.microsoft.com/office/powerpoint/2010/main" val="681207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87D9-40FD-9597-1156-C5080A5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DC2FE-ECE5-A227-5FB9-1531032FF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1982449" cy="6267450"/>
          </a:xfrm>
        </p:spPr>
      </p:pic>
    </p:spTree>
    <p:extLst>
      <p:ext uri="{BB962C8B-B14F-4D97-AF65-F5344CB8AC3E}">
        <p14:creationId xmlns:p14="http://schemas.microsoft.com/office/powerpoint/2010/main" val="1397507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DFFA8-DF20-B07B-2108-9690DA6B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92C2C9-E5F1-D696-4D8E-FB185F77D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42900"/>
            <a:ext cx="11925299" cy="6381750"/>
          </a:xfrm>
        </p:spPr>
      </p:pic>
    </p:spTree>
    <p:extLst>
      <p:ext uri="{BB962C8B-B14F-4D97-AF65-F5344CB8AC3E}">
        <p14:creationId xmlns:p14="http://schemas.microsoft.com/office/powerpoint/2010/main" val="2716297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65CFE-2463-EAC3-73FE-D0236FC5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24026B-5DBB-60E5-1188-A3C993311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77" y="2052638"/>
            <a:ext cx="8624621" cy="4195762"/>
          </a:xfrm>
        </p:spPr>
      </p:pic>
    </p:spTree>
    <p:extLst>
      <p:ext uri="{BB962C8B-B14F-4D97-AF65-F5344CB8AC3E}">
        <p14:creationId xmlns:p14="http://schemas.microsoft.com/office/powerpoint/2010/main" val="831302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DA4-DA47-81EB-3315-18AC42EB7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B57A50-4655-887B-80AD-1347B03DC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6" y="452717"/>
            <a:ext cx="11363324" cy="6338607"/>
          </a:xfrm>
        </p:spPr>
      </p:pic>
    </p:spTree>
    <p:extLst>
      <p:ext uri="{BB962C8B-B14F-4D97-AF65-F5344CB8AC3E}">
        <p14:creationId xmlns:p14="http://schemas.microsoft.com/office/powerpoint/2010/main" val="217467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D3F3-4910-0059-06C2-C94DEB8D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C21A94-FDC9-D844-CCD0-A7C767EEA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6675"/>
            <a:ext cx="11963399" cy="6696075"/>
          </a:xfrm>
        </p:spPr>
      </p:pic>
    </p:spTree>
    <p:extLst>
      <p:ext uri="{BB962C8B-B14F-4D97-AF65-F5344CB8AC3E}">
        <p14:creationId xmlns:p14="http://schemas.microsoft.com/office/powerpoint/2010/main" val="2429862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7AE15-3DBE-7CED-E39F-930B810B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23E7A7-5A68-E3F3-7F32-B6AD72451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" y="304800"/>
            <a:ext cx="12058650" cy="6372225"/>
          </a:xfrm>
        </p:spPr>
      </p:pic>
    </p:spTree>
    <p:extLst>
      <p:ext uri="{BB962C8B-B14F-4D97-AF65-F5344CB8AC3E}">
        <p14:creationId xmlns:p14="http://schemas.microsoft.com/office/powerpoint/2010/main" val="1784750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E144C-7E37-32F0-4D0F-AABF8B7CD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FB8DDD-269E-482C-9932-F4EAA5426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75" y="0"/>
            <a:ext cx="11212514" cy="6734175"/>
          </a:xfrm>
        </p:spPr>
      </p:pic>
    </p:spTree>
    <p:extLst>
      <p:ext uri="{BB962C8B-B14F-4D97-AF65-F5344CB8AC3E}">
        <p14:creationId xmlns:p14="http://schemas.microsoft.com/office/powerpoint/2010/main" val="1005795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361B-F7DE-0241-AFDA-E39F0FAB2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56D2F9-2E53-4131-7D50-92A8C12BE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190500"/>
            <a:ext cx="11353800" cy="6438900"/>
          </a:xfrm>
        </p:spPr>
      </p:pic>
    </p:spTree>
    <p:extLst>
      <p:ext uri="{BB962C8B-B14F-4D97-AF65-F5344CB8AC3E}">
        <p14:creationId xmlns:p14="http://schemas.microsoft.com/office/powerpoint/2010/main" val="4135897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A8688-5492-10F1-4ADB-A9CA5C718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B34ECA-A5FD-BE51-FE08-F5C80CCAD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52718"/>
            <a:ext cx="11506200" cy="6271932"/>
          </a:xfrm>
        </p:spPr>
      </p:pic>
    </p:spTree>
    <p:extLst>
      <p:ext uri="{BB962C8B-B14F-4D97-AF65-F5344CB8AC3E}">
        <p14:creationId xmlns:p14="http://schemas.microsoft.com/office/powerpoint/2010/main" val="96278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2BB-3819-BE9D-FCA2-AEEC0F9F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370F9F-B6ED-C49E-A908-AD01C4BCA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13382625" cy="7010400"/>
          </a:xfrm>
        </p:spPr>
      </p:pic>
    </p:spTree>
    <p:extLst>
      <p:ext uri="{BB962C8B-B14F-4D97-AF65-F5344CB8AC3E}">
        <p14:creationId xmlns:p14="http://schemas.microsoft.com/office/powerpoint/2010/main" val="2283113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EBA14-D45B-12DF-3DD8-910602E75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CE3D0D-AE2B-45A0-2C5E-CE6CDF290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1" y="304800"/>
            <a:ext cx="11325224" cy="6248400"/>
          </a:xfrm>
        </p:spPr>
      </p:pic>
    </p:spTree>
    <p:extLst>
      <p:ext uri="{BB962C8B-B14F-4D97-AF65-F5344CB8AC3E}">
        <p14:creationId xmlns:p14="http://schemas.microsoft.com/office/powerpoint/2010/main" val="2997891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3AC1-8813-42F2-AC41-4C4DCD77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883612-4363-8C55-20A9-EE6273557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76225"/>
            <a:ext cx="11563350" cy="6429375"/>
          </a:xfrm>
        </p:spPr>
      </p:pic>
    </p:spTree>
    <p:extLst>
      <p:ext uri="{BB962C8B-B14F-4D97-AF65-F5344CB8AC3E}">
        <p14:creationId xmlns:p14="http://schemas.microsoft.com/office/powerpoint/2010/main" val="1510823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F8D2-E7C6-BC4A-78E4-49C40DA90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25C69-8211-9AAF-8B50-0BD314104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28599"/>
            <a:ext cx="11687175" cy="6429375"/>
          </a:xfrm>
        </p:spPr>
      </p:pic>
    </p:spTree>
    <p:extLst>
      <p:ext uri="{BB962C8B-B14F-4D97-AF65-F5344CB8AC3E}">
        <p14:creationId xmlns:p14="http://schemas.microsoft.com/office/powerpoint/2010/main" val="2504646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BC37-4D53-4355-72CB-A30A944E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C71920-66ED-A8DB-B7D2-5B9887D89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7650"/>
            <a:ext cx="11563349" cy="6362700"/>
          </a:xfrm>
        </p:spPr>
      </p:pic>
    </p:spTree>
    <p:extLst>
      <p:ext uri="{BB962C8B-B14F-4D97-AF65-F5344CB8AC3E}">
        <p14:creationId xmlns:p14="http://schemas.microsoft.com/office/powerpoint/2010/main" val="3659639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C353-FE50-504C-0C2D-D2D2021BF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D45CF9-066F-17F8-4C6B-B6174683A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04775"/>
            <a:ext cx="11553825" cy="6686550"/>
          </a:xfrm>
        </p:spPr>
      </p:pic>
    </p:spTree>
    <p:extLst>
      <p:ext uri="{BB962C8B-B14F-4D97-AF65-F5344CB8AC3E}">
        <p14:creationId xmlns:p14="http://schemas.microsoft.com/office/powerpoint/2010/main" val="1123190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3EDE3-601B-8FE7-F929-BCC3F322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52FD43-9A2F-07A0-100C-BE8D33A4F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247650"/>
            <a:ext cx="11639550" cy="6457950"/>
          </a:xfrm>
        </p:spPr>
      </p:pic>
    </p:spTree>
    <p:extLst>
      <p:ext uri="{BB962C8B-B14F-4D97-AF65-F5344CB8AC3E}">
        <p14:creationId xmlns:p14="http://schemas.microsoft.com/office/powerpoint/2010/main" val="279565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BC8F0-B246-53C6-F10B-4F3E43FB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292F82-6168-C6A0-B64A-325A2A5F1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25" y="304800"/>
            <a:ext cx="10420349" cy="6315075"/>
          </a:xfrm>
        </p:spPr>
      </p:pic>
    </p:spTree>
    <p:extLst>
      <p:ext uri="{BB962C8B-B14F-4D97-AF65-F5344CB8AC3E}">
        <p14:creationId xmlns:p14="http://schemas.microsoft.com/office/powerpoint/2010/main" val="588734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01C49-2D36-7E1C-C5CC-E14DD274F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BA4127-46F4-F4A6-33C1-72D85D1D4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0"/>
            <a:ext cx="11325225" cy="6858000"/>
          </a:xfrm>
        </p:spPr>
      </p:pic>
    </p:spTree>
    <p:extLst>
      <p:ext uri="{BB962C8B-B14F-4D97-AF65-F5344CB8AC3E}">
        <p14:creationId xmlns:p14="http://schemas.microsoft.com/office/powerpoint/2010/main" val="4175364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114F-271C-4357-E699-C15DF7C82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C0D5F-A66D-07F5-BBB3-00F982412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171450"/>
            <a:ext cx="11772900" cy="6429375"/>
          </a:xfrm>
        </p:spPr>
      </p:pic>
    </p:spTree>
    <p:extLst>
      <p:ext uri="{BB962C8B-B14F-4D97-AF65-F5344CB8AC3E}">
        <p14:creationId xmlns:p14="http://schemas.microsoft.com/office/powerpoint/2010/main" val="68129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E4BB6-13CE-A3F2-DC1F-A02B8F01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2AAB2-BD6F-7D91-9524-CA5F3BEC0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625" y="123824"/>
            <a:ext cx="10191750" cy="6638925"/>
          </a:xfrm>
        </p:spPr>
      </p:pic>
    </p:spTree>
    <p:extLst>
      <p:ext uri="{BB962C8B-B14F-4D97-AF65-F5344CB8AC3E}">
        <p14:creationId xmlns:p14="http://schemas.microsoft.com/office/powerpoint/2010/main" val="42374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43EC-304C-602F-D69E-9AFE7107C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3279CA-9587-6E6E-AF21-9D2DD350C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0025"/>
            <a:ext cx="11887199" cy="6496050"/>
          </a:xfrm>
        </p:spPr>
      </p:pic>
    </p:spTree>
    <p:extLst>
      <p:ext uri="{BB962C8B-B14F-4D97-AF65-F5344CB8AC3E}">
        <p14:creationId xmlns:p14="http://schemas.microsoft.com/office/powerpoint/2010/main" val="26363194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7F84-4964-4BF7-52D1-CA89361F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FE9F1E-78CE-A73F-C298-6F07FB9D1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04775"/>
            <a:ext cx="11336339" cy="6686550"/>
          </a:xfrm>
        </p:spPr>
      </p:pic>
    </p:spTree>
    <p:extLst>
      <p:ext uri="{BB962C8B-B14F-4D97-AF65-F5344CB8AC3E}">
        <p14:creationId xmlns:p14="http://schemas.microsoft.com/office/powerpoint/2010/main" val="3689803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0D58-FBC9-4B8D-6741-D1C727BF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57625D-90FE-42C5-0C1E-96076DC1A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38125"/>
            <a:ext cx="11572875" cy="6524625"/>
          </a:xfrm>
        </p:spPr>
      </p:pic>
    </p:spTree>
    <p:extLst>
      <p:ext uri="{BB962C8B-B14F-4D97-AF65-F5344CB8AC3E}">
        <p14:creationId xmlns:p14="http://schemas.microsoft.com/office/powerpoint/2010/main" val="904593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2186-57F6-3C82-BFB9-EA230BFC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B9B79-63B4-F00C-3021-D03765846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" y="190499"/>
            <a:ext cx="13573125" cy="6734175"/>
          </a:xfrm>
        </p:spPr>
      </p:pic>
    </p:spTree>
    <p:extLst>
      <p:ext uri="{BB962C8B-B14F-4D97-AF65-F5344CB8AC3E}">
        <p14:creationId xmlns:p14="http://schemas.microsoft.com/office/powerpoint/2010/main" val="3707000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D9A4-049C-DFA1-F7BD-4A8614EA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31EA2-D497-AA68-C1BF-C49E70D3D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7699" cy="6991350"/>
          </a:xfrm>
        </p:spPr>
      </p:pic>
    </p:spTree>
    <p:extLst>
      <p:ext uri="{BB962C8B-B14F-4D97-AF65-F5344CB8AC3E}">
        <p14:creationId xmlns:p14="http://schemas.microsoft.com/office/powerpoint/2010/main" val="1468416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4CA7-5BE9-1F90-EF49-7807FFB5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F8E8B8-E4FC-88DB-B480-6B6AD2B63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657225"/>
            <a:ext cx="10440989" cy="5591175"/>
          </a:xfrm>
        </p:spPr>
      </p:pic>
    </p:spTree>
    <p:extLst>
      <p:ext uri="{BB962C8B-B14F-4D97-AF65-F5344CB8AC3E}">
        <p14:creationId xmlns:p14="http://schemas.microsoft.com/office/powerpoint/2010/main" val="26460132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27A0B-59BA-49C8-857B-8A0AD905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236472-283B-B46D-77A4-2E6AA9167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5" y="114300"/>
            <a:ext cx="11887200" cy="6743700"/>
          </a:xfrm>
        </p:spPr>
      </p:pic>
    </p:spTree>
    <p:extLst>
      <p:ext uri="{BB962C8B-B14F-4D97-AF65-F5344CB8AC3E}">
        <p14:creationId xmlns:p14="http://schemas.microsoft.com/office/powerpoint/2010/main" val="2886066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4865-26D9-4765-D8DB-BA6BEFB3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9A8223-1546-36CC-F247-3447497ED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" y="0"/>
            <a:ext cx="11963400" cy="6858000"/>
          </a:xfrm>
        </p:spPr>
      </p:pic>
    </p:spTree>
    <p:extLst>
      <p:ext uri="{BB962C8B-B14F-4D97-AF65-F5344CB8AC3E}">
        <p14:creationId xmlns:p14="http://schemas.microsoft.com/office/powerpoint/2010/main" val="220700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5B244-7966-AD12-9E65-FB6B5DFB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8BA667-7F6C-7880-50D6-927A39DF4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675"/>
            <a:ext cx="11925299" cy="6667500"/>
          </a:xfrm>
        </p:spPr>
      </p:pic>
    </p:spTree>
    <p:extLst>
      <p:ext uri="{BB962C8B-B14F-4D97-AF65-F5344CB8AC3E}">
        <p14:creationId xmlns:p14="http://schemas.microsoft.com/office/powerpoint/2010/main" val="11203464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4082A-6DA1-B49E-D7A5-61B7490F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60C2B-7A91-D647-E1E4-96749E348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452717"/>
            <a:ext cx="11155364" cy="6033807"/>
          </a:xfrm>
        </p:spPr>
      </p:pic>
    </p:spTree>
    <p:extLst>
      <p:ext uri="{BB962C8B-B14F-4D97-AF65-F5344CB8AC3E}">
        <p14:creationId xmlns:p14="http://schemas.microsoft.com/office/powerpoint/2010/main" val="41026095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0109-BC64-0F6D-1E19-8345D811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44E95B-75DF-1B73-B148-27450B30B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725" y="209550"/>
            <a:ext cx="9963150" cy="6438900"/>
          </a:xfrm>
        </p:spPr>
      </p:pic>
    </p:spTree>
    <p:extLst>
      <p:ext uri="{BB962C8B-B14F-4D97-AF65-F5344CB8AC3E}">
        <p14:creationId xmlns:p14="http://schemas.microsoft.com/office/powerpoint/2010/main" val="348690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5E7ED-AF73-26E5-4530-E1EB068E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A136F-EC66-334B-1397-E7C4CA56E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295275"/>
            <a:ext cx="11439525" cy="6410325"/>
          </a:xfrm>
        </p:spPr>
      </p:pic>
    </p:spTree>
    <p:extLst>
      <p:ext uri="{BB962C8B-B14F-4D97-AF65-F5344CB8AC3E}">
        <p14:creationId xmlns:p14="http://schemas.microsoft.com/office/powerpoint/2010/main" val="138357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9B7B-F4DC-5819-0E77-13E901DA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C7CEE-F97C-F26E-67D3-5E68E36F9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76224"/>
            <a:ext cx="11887199" cy="6505575"/>
          </a:xfrm>
        </p:spPr>
      </p:pic>
    </p:spTree>
    <p:extLst>
      <p:ext uri="{BB962C8B-B14F-4D97-AF65-F5344CB8AC3E}">
        <p14:creationId xmlns:p14="http://schemas.microsoft.com/office/powerpoint/2010/main" val="3249901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B03EA-22F3-BB5F-0FD7-140A96AF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2FDE8A-88A3-4031-3674-45D5B6752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5124"/>
            <a:ext cx="11906249" cy="6283325"/>
          </a:xfrm>
        </p:spPr>
      </p:pic>
    </p:spTree>
    <p:extLst>
      <p:ext uri="{BB962C8B-B14F-4D97-AF65-F5344CB8AC3E}">
        <p14:creationId xmlns:p14="http://schemas.microsoft.com/office/powerpoint/2010/main" val="22828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2706D-3039-8230-76AD-99F35B69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F13569-5C86-3B56-90DF-D2525C496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77" y="2052638"/>
            <a:ext cx="8624621" cy="4195762"/>
          </a:xfrm>
        </p:spPr>
      </p:pic>
    </p:spTree>
    <p:extLst>
      <p:ext uri="{BB962C8B-B14F-4D97-AF65-F5344CB8AC3E}">
        <p14:creationId xmlns:p14="http://schemas.microsoft.com/office/powerpoint/2010/main" val="27607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F929D-2106-917F-C2F6-04F1D98B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5633F-D013-2A44-5E4C-B5F4F0D7F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2718"/>
            <a:ext cx="11525249" cy="6290982"/>
          </a:xfrm>
        </p:spPr>
      </p:pic>
    </p:spTree>
    <p:extLst>
      <p:ext uri="{BB962C8B-B14F-4D97-AF65-F5344CB8AC3E}">
        <p14:creationId xmlns:p14="http://schemas.microsoft.com/office/powerpoint/2010/main" val="7922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69</Words>
  <Application>Microsoft Office PowerPoint</Application>
  <PresentationFormat>Widescreen</PresentationFormat>
  <Paragraphs>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Century Gothic</vt:lpstr>
      <vt:lpstr>Times New Roman</vt:lpstr>
      <vt:lpstr>Wingdings 3</vt:lpstr>
      <vt:lpstr>Ion</vt:lpstr>
      <vt:lpstr>Labour care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risk pregnancy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Labour care guide</dc:title>
  <dc:creator>Vida Shafti</dc:creator>
  <cp:lastModifiedBy>Vida Shafti</cp:lastModifiedBy>
  <cp:revision>1</cp:revision>
  <dcterms:created xsi:type="dcterms:W3CDTF">2023-01-27T06:49:37Z</dcterms:created>
  <dcterms:modified xsi:type="dcterms:W3CDTF">2023-01-27T06:49:58Z</dcterms:modified>
</cp:coreProperties>
</file>